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235520" cy="57546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2023-05-31T13:19:32Z</dcterms:modified>
  <cp:revision>21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